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5" d="100"/>
          <a:sy n="65" d="100"/>
        </p:scale>
        <p:origin x="3294"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F944DF-E59E-4588-B016-89D79E52360C}"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291184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944DF-E59E-4588-B016-89D79E52360C}"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221322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944DF-E59E-4588-B016-89D79E52360C}"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1314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944DF-E59E-4588-B016-89D79E52360C}"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150256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944DF-E59E-4588-B016-89D79E52360C}"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273402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944DF-E59E-4588-B016-89D79E52360C}"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180809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944DF-E59E-4588-B016-89D79E52360C}" type="datetimeFigureOut">
              <a:rPr lang="en-GB" smtClean="0"/>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101029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F944DF-E59E-4588-B016-89D79E52360C}" type="datetimeFigureOut">
              <a:rPr lang="en-GB" smtClean="0"/>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47260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944DF-E59E-4588-B016-89D79E52360C}" type="datetimeFigureOut">
              <a:rPr lang="en-GB" smtClean="0"/>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17720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944DF-E59E-4588-B016-89D79E52360C}"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243821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944DF-E59E-4588-B016-89D79E52360C}"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179510-A4FA-4E6C-B9EB-E32F9B58B078}" type="slidenum">
              <a:rPr lang="en-GB" smtClean="0"/>
              <a:t>‹#›</a:t>
            </a:fld>
            <a:endParaRPr lang="en-GB"/>
          </a:p>
        </p:txBody>
      </p:sp>
    </p:spTree>
    <p:extLst>
      <p:ext uri="{BB962C8B-B14F-4D97-AF65-F5344CB8AC3E}">
        <p14:creationId xmlns:p14="http://schemas.microsoft.com/office/powerpoint/2010/main" val="294505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8F944DF-E59E-4588-B016-89D79E52360C}" type="datetimeFigureOut">
              <a:rPr lang="en-GB" smtClean="0"/>
              <a:t>15/11/2016</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C179510-A4FA-4E6C-B9EB-E32F9B58B078}" type="slidenum">
              <a:rPr lang="en-GB" smtClean="0"/>
              <a:t>‹#›</a:t>
            </a:fld>
            <a:endParaRPr lang="en-GB"/>
          </a:p>
        </p:txBody>
      </p:sp>
    </p:spTree>
    <p:extLst>
      <p:ext uri="{BB962C8B-B14F-4D97-AF65-F5344CB8AC3E}">
        <p14:creationId xmlns:p14="http://schemas.microsoft.com/office/powerpoint/2010/main" val="190031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gif"/><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slide" Target="slide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bg1">
                <a:lumMod val="75000"/>
              </a:schemeClr>
            </a:gs>
            <a:gs pos="83000">
              <a:schemeClr val="bg1">
                <a:lumMod val="7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4" y="-679939"/>
            <a:ext cx="7586930" cy="13761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22" y="2578789"/>
            <a:ext cx="4824073" cy="7244286"/>
          </a:xfrm>
          <a:prstGeom prst="rect">
            <a:avLst/>
          </a:prstGeom>
        </p:spPr>
      </p:pic>
      <p:sp>
        <p:nvSpPr>
          <p:cNvPr id="6" name="Oval 5">
            <a:hlinkClick r:id="rId4" action="ppaction://hlinksldjump"/>
          </p:cNvPr>
          <p:cNvSpPr/>
          <p:nvPr/>
        </p:nvSpPr>
        <p:spPr>
          <a:xfrm>
            <a:off x="2959027" y="10668001"/>
            <a:ext cx="1148862" cy="11488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6086" y="8658167"/>
            <a:ext cx="984275" cy="984275"/>
          </a:xfrm>
          <a:prstGeom prst="rect">
            <a:avLst/>
          </a:prstGeom>
        </p:spPr>
      </p:pic>
    </p:spTree>
    <p:extLst>
      <p:ext uri="{BB962C8B-B14F-4D97-AF65-F5344CB8AC3E}">
        <p14:creationId xmlns:p14="http://schemas.microsoft.com/office/powerpoint/2010/main" val="382826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bg1">
                <a:lumMod val="75000"/>
              </a:schemeClr>
            </a:gs>
            <a:gs pos="83000">
              <a:schemeClr val="bg1">
                <a:lumMod val="7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8817"/>
          <a:stretch/>
        </p:blipFill>
        <p:spPr>
          <a:xfrm>
            <a:off x="1091381" y="1743232"/>
            <a:ext cx="4911214" cy="86986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14" y="-679939"/>
            <a:ext cx="7586930" cy="13761742"/>
          </a:xfrm>
          <a:prstGeom prst="rect">
            <a:avLst/>
          </a:prstGeom>
        </p:spPr>
      </p:pic>
      <p:sp>
        <p:nvSpPr>
          <p:cNvPr id="2" name="Rounded Rectangle 1"/>
          <p:cNvSpPr/>
          <p:nvPr/>
        </p:nvSpPr>
        <p:spPr>
          <a:xfrm>
            <a:off x="1282628" y="1899139"/>
            <a:ext cx="4501662" cy="166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Wiltshire College Movie Reviews</a:t>
            </a:r>
            <a:endParaRPr lang="en-GB" dirty="0"/>
          </a:p>
        </p:txBody>
      </p:sp>
      <p:sp>
        <p:nvSpPr>
          <p:cNvPr id="7" name="Rounded Rectangle 6">
            <a:hlinkClick r:id="rId4" action="ppaction://hlinksldjump"/>
          </p:cNvPr>
          <p:cNvSpPr/>
          <p:nvPr/>
        </p:nvSpPr>
        <p:spPr>
          <a:xfrm>
            <a:off x="1282628" y="4495512"/>
            <a:ext cx="4501662" cy="1172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ABOUT</a:t>
            </a:r>
            <a:endParaRPr lang="en-GB" dirty="0"/>
          </a:p>
        </p:txBody>
      </p:sp>
      <p:sp>
        <p:nvSpPr>
          <p:cNvPr id="8" name="Rounded Rectangle 7">
            <a:hlinkClick r:id="rId5" action="ppaction://hlinksldjump"/>
          </p:cNvPr>
          <p:cNvSpPr/>
          <p:nvPr/>
        </p:nvSpPr>
        <p:spPr>
          <a:xfrm>
            <a:off x="1282628" y="5831943"/>
            <a:ext cx="4501662" cy="1172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FEATURES</a:t>
            </a:r>
            <a:endParaRPr lang="en-GB" dirty="0"/>
          </a:p>
        </p:txBody>
      </p:sp>
      <p:sp>
        <p:nvSpPr>
          <p:cNvPr id="9" name="Rounded Rectangle 8">
            <a:hlinkClick r:id="rId6" action="ppaction://hlinksldjump"/>
          </p:cNvPr>
          <p:cNvSpPr/>
          <p:nvPr/>
        </p:nvSpPr>
        <p:spPr>
          <a:xfrm>
            <a:off x="1329520" y="7202971"/>
            <a:ext cx="4501662" cy="1172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GALLERY</a:t>
            </a:r>
            <a:endParaRPr lang="en-GB" dirty="0"/>
          </a:p>
        </p:txBody>
      </p:sp>
      <p:sp>
        <p:nvSpPr>
          <p:cNvPr id="10" name="Rounded Rectangle 9">
            <a:hlinkClick r:id="rId6" action="ppaction://hlinksldjump"/>
          </p:cNvPr>
          <p:cNvSpPr/>
          <p:nvPr/>
        </p:nvSpPr>
        <p:spPr>
          <a:xfrm>
            <a:off x="1329520" y="8633186"/>
            <a:ext cx="4501662" cy="1172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CONTACT</a:t>
            </a:r>
            <a:endParaRPr lang="en-GB" dirty="0"/>
          </a:p>
        </p:txBody>
      </p:sp>
      <p:sp>
        <p:nvSpPr>
          <p:cNvPr id="11" name="Oval 10">
            <a:hlinkClick r:id="rId7" action="ppaction://hlinksldjump"/>
          </p:cNvPr>
          <p:cNvSpPr/>
          <p:nvPr/>
        </p:nvSpPr>
        <p:spPr>
          <a:xfrm>
            <a:off x="2959027" y="10668001"/>
            <a:ext cx="1148862" cy="11488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94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bg1">
                <a:lumMod val="75000"/>
              </a:schemeClr>
            </a:gs>
            <a:gs pos="83000">
              <a:schemeClr val="bg1">
                <a:lumMod val="7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19" y="2350652"/>
            <a:ext cx="6934997" cy="77005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14" y="-679939"/>
            <a:ext cx="7586930" cy="13761742"/>
          </a:xfrm>
          <a:prstGeom prst="rect">
            <a:avLst/>
          </a:prstGeom>
        </p:spPr>
      </p:pic>
      <p:sp>
        <p:nvSpPr>
          <p:cNvPr id="2" name="Rounded Rectangle 1"/>
          <p:cNvSpPr/>
          <p:nvPr/>
        </p:nvSpPr>
        <p:spPr>
          <a:xfrm>
            <a:off x="1282628" y="1899139"/>
            <a:ext cx="4501662" cy="166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ABOUT</a:t>
            </a:r>
            <a:endParaRPr lang="en-GB" dirty="0"/>
          </a:p>
        </p:txBody>
      </p:sp>
      <p:sp>
        <p:nvSpPr>
          <p:cNvPr id="7" name="Rounded Rectangle 6"/>
          <p:cNvSpPr/>
          <p:nvPr/>
        </p:nvSpPr>
        <p:spPr>
          <a:xfrm>
            <a:off x="1282628" y="4495512"/>
            <a:ext cx="4501662" cy="4273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our new movie review app, we write the reviews of the latest blockbuster hits both in the cinema and on DVD. We can write our own opinion on what we think the movie is about, or you can write your own review on your favourite movie that you’ve seen recently.</a:t>
            </a:r>
            <a:endParaRPr lang="en-GB" dirty="0"/>
          </a:p>
        </p:txBody>
      </p:sp>
      <p:sp>
        <p:nvSpPr>
          <p:cNvPr id="9" name="Rounded Rectangle 8">
            <a:hlinkClick r:id="rId4" action="ppaction://hlinksldjump"/>
          </p:cNvPr>
          <p:cNvSpPr/>
          <p:nvPr/>
        </p:nvSpPr>
        <p:spPr>
          <a:xfrm>
            <a:off x="1282628" y="9214338"/>
            <a:ext cx="4501662" cy="746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a:t>
            </a:r>
            <a:endParaRPr lang="en-GB" dirty="0"/>
          </a:p>
        </p:txBody>
      </p:sp>
      <p:sp>
        <p:nvSpPr>
          <p:cNvPr id="11" name="Oval 10">
            <a:hlinkClick r:id="rId5" action="ppaction://hlinksldjump"/>
          </p:cNvPr>
          <p:cNvSpPr/>
          <p:nvPr/>
        </p:nvSpPr>
        <p:spPr>
          <a:xfrm>
            <a:off x="2959027" y="10668001"/>
            <a:ext cx="1148862" cy="11488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10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bg1">
                <a:lumMod val="75000"/>
              </a:schemeClr>
            </a:gs>
            <a:gs pos="83000">
              <a:schemeClr val="bg1">
                <a:lumMod val="7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4" y="-679939"/>
            <a:ext cx="7586930" cy="1376174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32" y="1731428"/>
            <a:ext cx="4925963" cy="8680933"/>
          </a:xfrm>
          <a:prstGeom prst="rect">
            <a:avLst/>
          </a:prstGeom>
        </p:spPr>
      </p:pic>
      <p:sp>
        <p:nvSpPr>
          <p:cNvPr id="2" name="Rounded Rectangle 1"/>
          <p:cNvSpPr/>
          <p:nvPr/>
        </p:nvSpPr>
        <p:spPr>
          <a:xfrm>
            <a:off x="1282628" y="1899139"/>
            <a:ext cx="4501662" cy="166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FEATURES</a:t>
            </a:r>
            <a:endParaRPr lang="en-GB" dirty="0"/>
          </a:p>
        </p:txBody>
      </p:sp>
      <p:sp>
        <p:nvSpPr>
          <p:cNvPr id="7" name="Rounded Rectangle 6"/>
          <p:cNvSpPr/>
          <p:nvPr/>
        </p:nvSpPr>
        <p:spPr>
          <a:xfrm>
            <a:off x="1282628" y="4495512"/>
            <a:ext cx="4501662" cy="4273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a:hlinkClick r:id="rId4" action="ppaction://hlinksldjump"/>
          </p:cNvPr>
          <p:cNvSpPr/>
          <p:nvPr/>
        </p:nvSpPr>
        <p:spPr>
          <a:xfrm>
            <a:off x="1282628" y="9214338"/>
            <a:ext cx="4501662" cy="746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a:t>
            </a:r>
            <a:endParaRPr lang="en-GB" dirty="0"/>
          </a:p>
        </p:txBody>
      </p:sp>
      <p:sp>
        <p:nvSpPr>
          <p:cNvPr id="6" name="Oval 5">
            <a:hlinkClick r:id="rId5" action="ppaction://hlinksldjump"/>
          </p:cNvPr>
          <p:cNvSpPr/>
          <p:nvPr/>
        </p:nvSpPr>
        <p:spPr>
          <a:xfrm>
            <a:off x="2959027" y="10668001"/>
            <a:ext cx="1148862" cy="11488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
          <a:stretch>
            <a:fillRect/>
          </a:stretch>
        </p:blipFill>
        <p:spPr>
          <a:xfrm>
            <a:off x="1613900" y="4687241"/>
            <a:ext cx="1304870" cy="2141262"/>
          </a:xfrm>
          <a:prstGeom prst="rect">
            <a:avLst/>
          </a:prstGeom>
        </p:spPr>
      </p:pic>
      <p:sp>
        <p:nvSpPr>
          <p:cNvPr id="4" name="TextBox 3"/>
          <p:cNvSpPr txBox="1"/>
          <p:nvPr/>
        </p:nvSpPr>
        <p:spPr>
          <a:xfrm>
            <a:off x="2959027" y="4687241"/>
            <a:ext cx="1671967" cy="1754326"/>
          </a:xfrm>
          <a:prstGeom prst="rect">
            <a:avLst/>
          </a:prstGeom>
          <a:noFill/>
        </p:spPr>
        <p:txBody>
          <a:bodyPr wrap="square" rtlCol="0">
            <a:spAutoFit/>
          </a:bodyPr>
          <a:lstStyle/>
          <a:p>
            <a:r>
              <a:rPr lang="en-GB" dirty="0" smtClean="0"/>
              <a:t>TROLLS:</a:t>
            </a:r>
          </a:p>
          <a:p>
            <a:endParaRPr lang="en-GB" dirty="0"/>
          </a:p>
          <a:p>
            <a:r>
              <a:rPr lang="en-GB" dirty="0" smtClean="0"/>
              <a:t>‘Best animated movie we’ve ever seen since ‘The Lion King’.</a:t>
            </a:r>
          </a:p>
        </p:txBody>
      </p:sp>
      <p:pic>
        <p:nvPicPr>
          <p:cNvPr id="8" name="Picture 7"/>
          <p:cNvPicPr>
            <a:picLocks noChangeAspect="1"/>
          </p:cNvPicPr>
          <p:nvPr/>
        </p:nvPicPr>
        <p:blipFill>
          <a:blip r:embed="rId7">
            <a:clrChange>
              <a:clrFrom>
                <a:srgbClr val="000000"/>
              </a:clrFrom>
              <a:clrTo>
                <a:srgbClr val="000000">
                  <a:alpha val="0"/>
                </a:srgbClr>
              </a:clrTo>
            </a:clrChange>
          </a:blip>
          <a:stretch>
            <a:fillRect/>
          </a:stretch>
        </p:blipFill>
        <p:spPr>
          <a:xfrm>
            <a:off x="2994103" y="4956045"/>
            <a:ext cx="1636891" cy="336381"/>
          </a:xfrm>
          <a:prstGeom prst="rect">
            <a:avLst/>
          </a:prstGeom>
        </p:spPr>
      </p:pic>
      <p:pic>
        <p:nvPicPr>
          <p:cNvPr id="10" name="Picture 9"/>
          <p:cNvPicPr>
            <a:picLocks noChangeAspect="1"/>
          </p:cNvPicPr>
          <p:nvPr/>
        </p:nvPicPr>
        <p:blipFill rotWithShape="1">
          <a:blip r:embed="rId8"/>
          <a:srcRect r="20297"/>
          <a:stretch/>
        </p:blipFill>
        <p:spPr>
          <a:xfrm>
            <a:off x="2879904" y="7148604"/>
            <a:ext cx="1307108" cy="335309"/>
          </a:xfrm>
          <a:prstGeom prst="rect">
            <a:avLst/>
          </a:prstGeom>
        </p:spPr>
      </p:pic>
      <p:pic>
        <p:nvPicPr>
          <p:cNvPr id="11" name="Picture 10"/>
          <p:cNvPicPr>
            <a:picLocks noChangeAspect="1"/>
          </p:cNvPicPr>
          <p:nvPr/>
        </p:nvPicPr>
        <p:blipFill>
          <a:blip r:embed="rId9"/>
          <a:stretch>
            <a:fillRect/>
          </a:stretch>
        </p:blipFill>
        <p:spPr>
          <a:xfrm>
            <a:off x="4208351" y="6957870"/>
            <a:ext cx="1113927" cy="1620258"/>
          </a:xfrm>
          <a:prstGeom prst="rect">
            <a:avLst/>
          </a:prstGeom>
        </p:spPr>
      </p:pic>
      <p:sp>
        <p:nvSpPr>
          <p:cNvPr id="12" name="TextBox 11"/>
          <p:cNvSpPr txBox="1"/>
          <p:nvPr/>
        </p:nvSpPr>
        <p:spPr>
          <a:xfrm>
            <a:off x="2025143" y="7535540"/>
            <a:ext cx="2142913" cy="923330"/>
          </a:xfrm>
          <a:prstGeom prst="rect">
            <a:avLst/>
          </a:prstGeom>
          <a:noFill/>
        </p:spPr>
        <p:txBody>
          <a:bodyPr wrap="square" rtlCol="0">
            <a:spAutoFit/>
          </a:bodyPr>
          <a:lstStyle/>
          <a:p>
            <a:pPr algn="r"/>
            <a:r>
              <a:rPr lang="en-GB" dirty="0" smtClean="0"/>
              <a:t>‘Two </a:t>
            </a:r>
            <a:r>
              <a:rPr lang="en-GB" dirty="0"/>
              <a:t>stunning, psychedelic </a:t>
            </a:r>
            <a:r>
              <a:rPr lang="en-GB" dirty="0" smtClean="0"/>
              <a:t>hours.’</a:t>
            </a:r>
            <a:endParaRPr lang="en-GB" dirty="0"/>
          </a:p>
          <a:p>
            <a:pPr algn="r"/>
            <a:r>
              <a:rPr lang="en-GB" dirty="0"/>
              <a:t>James Dyer - Empire</a:t>
            </a:r>
          </a:p>
        </p:txBody>
      </p:sp>
      <p:sp>
        <p:nvSpPr>
          <p:cNvPr id="14" name="TextBox 13"/>
          <p:cNvSpPr txBox="1"/>
          <p:nvPr/>
        </p:nvSpPr>
        <p:spPr>
          <a:xfrm>
            <a:off x="2785306" y="6887043"/>
            <a:ext cx="1496304" cy="338554"/>
          </a:xfrm>
          <a:prstGeom prst="rect">
            <a:avLst/>
          </a:prstGeom>
          <a:noFill/>
        </p:spPr>
        <p:txBody>
          <a:bodyPr wrap="square" rtlCol="0">
            <a:spAutoFit/>
          </a:bodyPr>
          <a:lstStyle/>
          <a:p>
            <a:r>
              <a:rPr lang="en-GB" sz="1600" dirty="0" smtClean="0"/>
              <a:t>Doctor Strange:</a:t>
            </a:r>
            <a:endParaRPr lang="en-GB" sz="1600" dirty="0"/>
          </a:p>
        </p:txBody>
      </p:sp>
    </p:spTree>
    <p:extLst>
      <p:ext uri="{BB962C8B-B14F-4D97-AF65-F5344CB8AC3E}">
        <p14:creationId xmlns:p14="http://schemas.microsoft.com/office/powerpoint/2010/main" val="49066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6000">
              <a:schemeClr val="accent1">
                <a:lumMod val="5000"/>
                <a:lumOff val="95000"/>
              </a:schemeClr>
            </a:gs>
            <a:gs pos="74000">
              <a:schemeClr val="bg1">
                <a:lumMod val="75000"/>
              </a:schemeClr>
            </a:gs>
            <a:gs pos="83000">
              <a:schemeClr val="bg1">
                <a:lumMod val="7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4" y="-679939"/>
            <a:ext cx="7586930" cy="13761742"/>
          </a:xfrm>
          <a:prstGeom prst="rect">
            <a:avLst/>
          </a:prstGeom>
        </p:spPr>
      </p:pic>
      <p:sp>
        <p:nvSpPr>
          <p:cNvPr id="2" name="Rounded Rectangle 1"/>
          <p:cNvSpPr/>
          <p:nvPr/>
        </p:nvSpPr>
        <p:spPr>
          <a:xfrm>
            <a:off x="1282628" y="1899139"/>
            <a:ext cx="4501662" cy="166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CONTACT</a:t>
            </a:r>
            <a:endParaRPr lang="en-GB" dirty="0"/>
          </a:p>
        </p:txBody>
      </p:sp>
      <p:sp>
        <p:nvSpPr>
          <p:cNvPr id="7" name="Rounded Rectangle 6"/>
          <p:cNvSpPr/>
          <p:nvPr/>
        </p:nvSpPr>
        <p:spPr>
          <a:xfrm>
            <a:off x="1282627" y="4495512"/>
            <a:ext cx="4501662" cy="2514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Phone Number: 01225 350035</a:t>
            </a:r>
          </a:p>
          <a:p>
            <a:pPr algn="ctr"/>
            <a:r>
              <a:rPr lang="en-GB" dirty="0"/>
              <a:t>Address: </a:t>
            </a:r>
            <a:r>
              <a:rPr lang="en-GB" dirty="0" smtClean="0"/>
              <a:t>Wiltshire College, College </a:t>
            </a:r>
            <a:r>
              <a:rPr lang="en-GB" dirty="0"/>
              <a:t>Rd, Trowbridge BA14 0ES</a:t>
            </a:r>
          </a:p>
        </p:txBody>
      </p:sp>
      <p:sp>
        <p:nvSpPr>
          <p:cNvPr id="9" name="Rounded Rectangle 8">
            <a:hlinkClick r:id="rId3" action="ppaction://hlinksldjump"/>
          </p:cNvPr>
          <p:cNvSpPr/>
          <p:nvPr/>
        </p:nvSpPr>
        <p:spPr>
          <a:xfrm>
            <a:off x="1282628" y="9214338"/>
            <a:ext cx="4501662" cy="746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a:t>
            </a:r>
            <a:endParaRPr lang="en-GB" dirty="0"/>
          </a:p>
        </p:txBody>
      </p:sp>
      <p:sp>
        <p:nvSpPr>
          <p:cNvPr id="6" name="Oval 5">
            <a:hlinkClick r:id="rId4" action="ppaction://hlinksldjump"/>
          </p:cNvPr>
          <p:cNvSpPr/>
          <p:nvPr/>
        </p:nvSpPr>
        <p:spPr>
          <a:xfrm>
            <a:off x="2959027" y="10668001"/>
            <a:ext cx="1148862" cy="11488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34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114</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Wiltshire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Frazer McLeod</dc:creator>
  <cp:lastModifiedBy>Sebastian Sandford</cp:lastModifiedBy>
  <cp:revision>15</cp:revision>
  <dcterms:created xsi:type="dcterms:W3CDTF">2014-09-23T10:55:22Z</dcterms:created>
  <dcterms:modified xsi:type="dcterms:W3CDTF">2016-11-15T15:03:36Z</dcterms:modified>
</cp:coreProperties>
</file>