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2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7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4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5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8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9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8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5743-6452-41FD-A64E-5605F84C7B47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2C29-4039-41C6-9FA8-55F41751D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Level 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 Experience 2016 – 17</a:t>
            </a:r>
          </a:p>
          <a:p>
            <a:r>
              <a:rPr lang="en-GB" dirty="0" smtClean="0"/>
              <a:t>MUGA Design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72543" y="-1408566"/>
            <a:ext cx="9144000" cy="2387600"/>
          </a:xfrm>
        </p:spPr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00" y="1681843"/>
            <a:ext cx="8131629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Wiltshire College has approached you to help transform the Trowbridge campus.</a:t>
            </a:r>
          </a:p>
          <a:p>
            <a:endParaRPr lang="en-GB" dirty="0"/>
          </a:p>
          <a:p>
            <a:r>
              <a:rPr lang="en-GB" dirty="0" smtClean="0"/>
              <a:t>You have been asked to present a proposal to convert what is currently waste ground at the back of the campus into an area that enhances the campus.</a:t>
            </a:r>
          </a:p>
          <a:p>
            <a:endParaRPr lang="en-GB" dirty="0"/>
          </a:p>
          <a:p>
            <a:r>
              <a:rPr lang="en-GB" dirty="0" smtClean="0"/>
              <a:t>You have been given an open budget by the college Principal to come up with a fun and exciting use of the space.</a:t>
            </a:r>
          </a:p>
          <a:p>
            <a:endParaRPr lang="en-GB" dirty="0"/>
          </a:p>
          <a:p>
            <a:r>
              <a:rPr lang="en-GB" dirty="0" smtClean="0"/>
              <a:t>As part of your design proposal you are asked to produce the following;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mind map detailing possible content for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mood board to reflect the visual themes you have for the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design floor plan indicating position and content placing of your designs.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05" y="0"/>
            <a:ext cx="12336305" cy="6778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1971" y="326571"/>
            <a:ext cx="261257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is an artists impression of a completed design for the MUGA area.</a:t>
            </a:r>
          </a:p>
          <a:p>
            <a:endParaRPr lang="en-GB" dirty="0"/>
          </a:p>
          <a:p>
            <a:r>
              <a:rPr lang="en-GB" dirty="0" smtClean="0"/>
              <a:t>Use this as inspiration for your own designs.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2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1971" y="1289957"/>
            <a:ext cx="261257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Mood Boards should be placed here to convey the type of area you intend to design for the college as part of the MUGA area. </a:t>
            </a:r>
          </a:p>
          <a:p>
            <a:endParaRPr lang="en-GB" dirty="0"/>
          </a:p>
          <a:p>
            <a:r>
              <a:rPr lang="en-GB" dirty="0" smtClean="0"/>
              <a:t>Consider colour schemes, textures and images that will represent what you want this space to reflect for yourself and fellow learners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271" y="141905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Mood Board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5557" y="767443"/>
            <a:ext cx="8621486" cy="5812971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46" y="855913"/>
            <a:ext cx="3984422" cy="56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1971" y="1289957"/>
            <a:ext cx="261257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Map out as many ideas as you can think of for the area to include. What sort of activities are appropriate for the learners attending Wiltshire College Trowbridge?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271" y="141905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Mind Map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135086" y="2904316"/>
            <a:ext cx="3167742" cy="13879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MUGA AREA DESIGN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>
            <a:stCxn id="4" idx="6"/>
          </p:cNvCxnSpPr>
          <p:nvPr/>
        </p:nvCxnSpPr>
        <p:spPr>
          <a:xfrm>
            <a:off x="6302828" y="3598281"/>
            <a:ext cx="2106386" cy="123497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" idx="5"/>
          </p:cNvCxnSpPr>
          <p:nvPr/>
        </p:nvCxnSpPr>
        <p:spPr>
          <a:xfrm rot="16200000" flipH="1">
            <a:off x="5466058" y="4461852"/>
            <a:ext cx="1626012" cy="88028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3"/>
          </p:cNvCxnSpPr>
          <p:nvPr/>
        </p:nvCxnSpPr>
        <p:spPr>
          <a:xfrm rot="5400000">
            <a:off x="1590647" y="3771970"/>
            <a:ext cx="1691326" cy="23253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1"/>
          </p:cNvCxnSpPr>
          <p:nvPr/>
        </p:nvCxnSpPr>
        <p:spPr>
          <a:xfrm rot="16200000" flipV="1">
            <a:off x="2537290" y="2045872"/>
            <a:ext cx="663454" cy="14599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0"/>
          </p:cNvCxnSpPr>
          <p:nvPr/>
        </p:nvCxnSpPr>
        <p:spPr>
          <a:xfrm rot="5400000" flipH="1" flipV="1">
            <a:off x="5007704" y="1192815"/>
            <a:ext cx="1422755" cy="20002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9434" y="1301948"/>
            <a:ext cx="15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Walled garden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561570" y="4648591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Eating area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5780314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Fenced basketball court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7997" y="2044277"/>
            <a:ext cx="268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Extended play-thingy area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38922" y="5715000"/>
            <a:ext cx="257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Extra shelter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0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91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9044" y="3004456"/>
            <a:ext cx="2612572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overall floor plan of the Wiltshire College, Trowbridge campus to give you an idea of the scale of the area you are required to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2" y="578903"/>
            <a:ext cx="6534912" cy="583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8415" y="4235366"/>
            <a:ext cx="261257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floor plan of the specific area for the MUGA as indicated within the red broken line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1555874">
            <a:off x="3857105" y="2086493"/>
            <a:ext cx="232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Fenced tennis court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7675516">
            <a:off x="3940234" y="3686847"/>
            <a:ext cx="1986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shelter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3" y="0"/>
            <a:ext cx="8336637" cy="7438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30" y="5435695"/>
            <a:ext cx="1446670" cy="1422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9044" y="4235366"/>
            <a:ext cx="261257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Sketch or place digital images here to indicate the position and content of your designs.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0213" y="3506813"/>
            <a:ext cx="2312808" cy="154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63" y="1882865"/>
            <a:ext cx="1951412" cy="260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3600" y="4530436"/>
            <a:ext cx="178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It won’t be THAT big. It’s just an example for a gaming sort of room.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0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Level 1 </vt:lpstr>
      <vt:lpstr>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Wiltshire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</dc:title>
  <dc:creator>Frazer McLeod</dc:creator>
  <cp:lastModifiedBy>Sebastian Sandford</cp:lastModifiedBy>
  <cp:revision>10</cp:revision>
  <dcterms:created xsi:type="dcterms:W3CDTF">2017-06-06T12:20:47Z</dcterms:created>
  <dcterms:modified xsi:type="dcterms:W3CDTF">2017-06-06T14:18:51Z</dcterms:modified>
</cp:coreProperties>
</file>