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57" r:id="rId3"/>
    <p:sldId id="262" r:id="rId4"/>
    <p:sldId id="258" r:id="rId5"/>
    <p:sldId id="263" r:id="rId6"/>
    <p:sldId id="259" r:id="rId7"/>
    <p:sldId id="261" r:id="rId8"/>
    <p:sldId id="264" r:id="rId9"/>
    <p:sldId id="260"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5" d="100"/>
          <a:sy n="115" d="100"/>
        </p:scale>
        <p:origin x="37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F05697F-9F85-4A19-8DCA-DB7B0214FFBF}" type="datetimeFigureOut">
              <a:rPr lang="en-GB" smtClean="0"/>
              <a:t>14/10/2016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6A5A287-AF3A-4FE2-A567-49234F27CC6A}" type="slidenum">
              <a:rPr lang="en-GB" smtClean="0"/>
              <a:t>‹#›</a:t>
            </a:fld>
            <a:endParaRPr lang="en-GB"/>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608157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Date Placeholder 2"/>
          <p:cNvSpPr>
            <a:spLocks noGrp="1"/>
          </p:cNvSpPr>
          <p:nvPr>
            <p:ph type="dt" sz="half" idx="10"/>
          </p:nvPr>
        </p:nvSpPr>
        <p:spPr/>
        <p:txBody>
          <a:bodyPr/>
          <a:lstStyle/>
          <a:p>
            <a:fld id="{8F05697F-9F85-4A19-8DCA-DB7B0214FFBF}" type="datetimeFigureOut">
              <a:rPr lang="en-GB" smtClean="0"/>
              <a:t>14/10/2016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6A5A287-AF3A-4FE2-A567-49234F27CC6A}" type="slidenum">
              <a:rPr lang="en-GB" smtClean="0"/>
              <a:t>‹#›</a:t>
            </a:fld>
            <a:endParaRPr lang="en-GB"/>
          </a:p>
        </p:txBody>
      </p:sp>
    </p:spTree>
    <p:extLst>
      <p:ext uri="{BB962C8B-B14F-4D97-AF65-F5344CB8AC3E}">
        <p14:creationId xmlns:p14="http://schemas.microsoft.com/office/powerpoint/2010/main" val="22920077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F05697F-9F85-4A19-8DCA-DB7B0214FFBF}" type="datetimeFigureOut">
              <a:rPr lang="en-GB" smtClean="0"/>
              <a:t>14/10/2016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6A5A287-AF3A-4FE2-A567-49234F27CC6A}" type="slidenum">
              <a:rPr lang="en-GB" smtClean="0"/>
              <a:t>‹#›</a:t>
            </a:fld>
            <a:endParaRPr lang="en-GB"/>
          </a:p>
        </p:txBody>
      </p:sp>
    </p:spTree>
    <p:extLst>
      <p:ext uri="{BB962C8B-B14F-4D97-AF65-F5344CB8AC3E}">
        <p14:creationId xmlns:p14="http://schemas.microsoft.com/office/powerpoint/2010/main" val="27827163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F05697F-9F85-4A19-8DCA-DB7B0214FFBF}" type="datetimeFigureOut">
              <a:rPr lang="en-GB" smtClean="0"/>
              <a:t>14/10/2016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6A5A287-AF3A-4FE2-A567-49234F27CC6A}" type="slidenum">
              <a:rPr lang="en-GB" smtClean="0"/>
              <a:t>‹#›</a:t>
            </a:fld>
            <a:endParaRPr lang="en-GB"/>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9408221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F05697F-9F85-4A19-8DCA-DB7B0214FFBF}" type="datetimeFigureOut">
              <a:rPr lang="en-GB" smtClean="0"/>
              <a:t>14/10/2016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6A5A287-AF3A-4FE2-A567-49234F27CC6A}" type="slidenum">
              <a:rPr lang="en-GB" smtClean="0"/>
              <a:t>‹#›</a:t>
            </a:fld>
            <a:endParaRPr lang="en-GB"/>
          </a:p>
        </p:txBody>
      </p:sp>
    </p:spTree>
    <p:extLst>
      <p:ext uri="{BB962C8B-B14F-4D97-AF65-F5344CB8AC3E}">
        <p14:creationId xmlns:p14="http://schemas.microsoft.com/office/powerpoint/2010/main" val="3635018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F05697F-9F85-4A19-8DCA-DB7B0214FFBF}" type="datetimeFigureOut">
              <a:rPr lang="en-GB" smtClean="0"/>
              <a:t>14/10/2016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6A5A287-AF3A-4FE2-A567-49234F27CC6A}" type="slidenum">
              <a:rPr lang="en-GB" smtClean="0"/>
              <a:t>‹#›</a:t>
            </a:fld>
            <a:endParaRPr lang="en-GB"/>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9709270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F05697F-9F85-4A19-8DCA-DB7B0214FFBF}" type="datetimeFigureOut">
              <a:rPr lang="en-GB" smtClean="0"/>
              <a:t>14/10/2016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6A5A287-AF3A-4FE2-A567-49234F27CC6A}" type="slidenum">
              <a:rPr lang="en-GB" smtClean="0"/>
              <a:t>‹#›</a:t>
            </a:fld>
            <a:endParaRPr lang="en-GB"/>
          </a:p>
        </p:txBody>
      </p:sp>
    </p:spTree>
    <p:extLst>
      <p:ext uri="{BB962C8B-B14F-4D97-AF65-F5344CB8AC3E}">
        <p14:creationId xmlns:p14="http://schemas.microsoft.com/office/powerpoint/2010/main" val="17362375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F05697F-9F85-4A19-8DCA-DB7B0214FFBF}" type="datetimeFigureOut">
              <a:rPr lang="en-GB" smtClean="0"/>
              <a:t>14/10/2016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6A5A287-AF3A-4FE2-A567-49234F27CC6A}" type="slidenum">
              <a:rPr lang="en-GB" smtClean="0"/>
              <a:t>‹#›</a:t>
            </a:fld>
            <a:endParaRPr lang="en-GB"/>
          </a:p>
        </p:txBody>
      </p:sp>
    </p:spTree>
    <p:extLst>
      <p:ext uri="{BB962C8B-B14F-4D97-AF65-F5344CB8AC3E}">
        <p14:creationId xmlns:p14="http://schemas.microsoft.com/office/powerpoint/2010/main" val="35567150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F05697F-9F85-4A19-8DCA-DB7B0214FFBF}" type="datetimeFigureOut">
              <a:rPr lang="en-GB" smtClean="0"/>
              <a:t>14/10/2016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6A5A287-AF3A-4FE2-A567-49234F27CC6A}" type="slidenum">
              <a:rPr lang="en-GB" smtClean="0"/>
              <a:t>‹#›</a:t>
            </a:fld>
            <a:endParaRPr lang="en-GB"/>
          </a:p>
        </p:txBody>
      </p:sp>
    </p:spTree>
    <p:extLst>
      <p:ext uri="{BB962C8B-B14F-4D97-AF65-F5344CB8AC3E}">
        <p14:creationId xmlns:p14="http://schemas.microsoft.com/office/powerpoint/2010/main" val="8588781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F05697F-9F85-4A19-8DCA-DB7B0214FFBF}" type="datetimeFigureOut">
              <a:rPr lang="en-GB" smtClean="0"/>
              <a:t>14/10/2016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6A5A287-AF3A-4FE2-A567-49234F27CC6A}" type="slidenum">
              <a:rPr lang="en-GB" smtClean="0"/>
              <a:t>‹#›</a:t>
            </a:fld>
            <a:endParaRPr lang="en-GB"/>
          </a:p>
        </p:txBody>
      </p:sp>
    </p:spTree>
    <p:extLst>
      <p:ext uri="{BB962C8B-B14F-4D97-AF65-F5344CB8AC3E}">
        <p14:creationId xmlns:p14="http://schemas.microsoft.com/office/powerpoint/2010/main" val="6343938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F05697F-9F85-4A19-8DCA-DB7B0214FFBF}" type="datetimeFigureOut">
              <a:rPr lang="en-GB" smtClean="0"/>
              <a:t>14/10/2016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6A5A287-AF3A-4FE2-A567-49234F27CC6A}" type="slidenum">
              <a:rPr lang="en-GB" smtClean="0"/>
              <a:t>‹#›</a:t>
            </a:fld>
            <a:endParaRPr lang="en-GB"/>
          </a:p>
        </p:txBody>
      </p:sp>
    </p:spTree>
    <p:extLst>
      <p:ext uri="{BB962C8B-B14F-4D97-AF65-F5344CB8AC3E}">
        <p14:creationId xmlns:p14="http://schemas.microsoft.com/office/powerpoint/2010/main" val="19330819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F05697F-9F85-4A19-8DCA-DB7B0214FFBF}" type="datetimeFigureOut">
              <a:rPr lang="en-GB" smtClean="0"/>
              <a:t>14/10/2016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6A5A287-AF3A-4FE2-A567-49234F27CC6A}" type="slidenum">
              <a:rPr lang="en-GB" smtClean="0"/>
              <a:t>‹#›</a:t>
            </a:fld>
            <a:endParaRPr lang="en-GB"/>
          </a:p>
        </p:txBody>
      </p:sp>
    </p:spTree>
    <p:extLst>
      <p:ext uri="{BB962C8B-B14F-4D97-AF65-F5344CB8AC3E}">
        <p14:creationId xmlns:p14="http://schemas.microsoft.com/office/powerpoint/2010/main" val="18599292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F05697F-9F85-4A19-8DCA-DB7B0214FFBF}" type="datetimeFigureOut">
              <a:rPr lang="en-GB" smtClean="0"/>
              <a:t>14/10/2016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6A5A287-AF3A-4FE2-A567-49234F27CC6A}" type="slidenum">
              <a:rPr lang="en-GB" smtClean="0"/>
              <a:t>‹#›</a:t>
            </a:fld>
            <a:endParaRPr lang="en-GB"/>
          </a:p>
        </p:txBody>
      </p:sp>
    </p:spTree>
    <p:extLst>
      <p:ext uri="{BB962C8B-B14F-4D97-AF65-F5344CB8AC3E}">
        <p14:creationId xmlns:p14="http://schemas.microsoft.com/office/powerpoint/2010/main" val="40605321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F05697F-9F85-4A19-8DCA-DB7B0214FFBF}" type="datetimeFigureOut">
              <a:rPr lang="en-GB" smtClean="0"/>
              <a:t>14/10/2016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6A5A287-AF3A-4FE2-A567-49234F27CC6A}" type="slidenum">
              <a:rPr lang="en-GB" smtClean="0"/>
              <a:t>‹#›</a:t>
            </a:fld>
            <a:endParaRPr lang="en-GB"/>
          </a:p>
        </p:txBody>
      </p:sp>
    </p:spTree>
    <p:extLst>
      <p:ext uri="{BB962C8B-B14F-4D97-AF65-F5344CB8AC3E}">
        <p14:creationId xmlns:p14="http://schemas.microsoft.com/office/powerpoint/2010/main" val="22635891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05697F-9F85-4A19-8DCA-DB7B0214FFBF}" type="datetimeFigureOut">
              <a:rPr lang="en-GB" smtClean="0"/>
              <a:t>14/10/2016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6A5A287-AF3A-4FE2-A567-49234F27CC6A}" type="slidenum">
              <a:rPr lang="en-GB" smtClean="0"/>
              <a:t>‹#›</a:t>
            </a:fld>
            <a:endParaRPr lang="en-GB"/>
          </a:p>
        </p:txBody>
      </p:sp>
    </p:spTree>
    <p:extLst>
      <p:ext uri="{BB962C8B-B14F-4D97-AF65-F5344CB8AC3E}">
        <p14:creationId xmlns:p14="http://schemas.microsoft.com/office/powerpoint/2010/main" val="14728559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8F05697F-9F85-4A19-8DCA-DB7B0214FFBF}" type="datetimeFigureOut">
              <a:rPr lang="en-GB" smtClean="0"/>
              <a:t>14/10/2016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6A5A287-AF3A-4FE2-A567-49234F27CC6A}" type="slidenum">
              <a:rPr lang="en-GB" smtClean="0"/>
              <a:t>‹#›</a:t>
            </a:fld>
            <a:endParaRPr lang="en-GB"/>
          </a:p>
        </p:txBody>
      </p:sp>
    </p:spTree>
    <p:extLst>
      <p:ext uri="{BB962C8B-B14F-4D97-AF65-F5344CB8AC3E}">
        <p14:creationId xmlns:p14="http://schemas.microsoft.com/office/powerpoint/2010/main" val="2937996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8F05697F-9F85-4A19-8DCA-DB7B0214FFBF}" type="datetimeFigureOut">
              <a:rPr lang="en-GB" smtClean="0"/>
              <a:t>14/10/2016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6A5A287-AF3A-4FE2-A567-49234F27CC6A}" type="slidenum">
              <a:rPr lang="en-GB" smtClean="0"/>
              <a:t>‹#›</a:t>
            </a:fld>
            <a:endParaRPr lang="en-GB"/>
          </a:p>
        </p:txBody>
      </p:sp>
    </p:spTree>
    <p:extLst>
      <p:ext uri="{BB962C8B-B14F-4D97-AF65-F5344CB8AC3E}">
        <p14:creationId xmlns:p14="http://schemas.microsoft.com/office/powerpoint/2010/main" val="13657653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8F05697F-9F85-4A19-8DCA-DB7B0214FFBF}" type="datetimeFigureOut">
              <a:rPr lang="en-GB" smtClean="0"/>
              <a:t>14/10/2016</a:t>
            </a:fld>
            <a:endParaRPr lang="en-GB"/>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GB"/>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16A5A287-AF3A-4FE2-A567-49234F27CC6A}" type="slidenum">
              <a:rPr lang="en-GB" smtClean="0"/>
              <a:t>‹#›</a:t>
            </a:fld>
            <a:endParaRPr lang="en-GB"/>
          </a:p>
        </p:txBody>
      </p:sp>
    </p:spTree>
    <p:extLst>
      <p:ext uri="{BB962C8B-B14F-4D97-AF65-F5344CB8AC3E}">
        <p14:creationId xmlns:p14="http://schemas.microsoft.com/office/powerpoint/2010/main" val="4155213899"/>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50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50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50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4pPr>
      <a:lvl5pPr marL="21145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My Clayfighter characters</a:t>
            </a:r>
            <a:endParaRPr lang="en-GB" dirty="0"/>
          </a:p>
        </p:txBody>
      </p:sp>
      <p:sp>
        <p:nvSpPr>
          <p:cNvPr id="3" name="Subtitle 2"/>
          <p:cNvSpPr>
            <a:spLocks noGrp="1"/>
          </p:cNvSpPr>
          <p:nvPr>
            <p:ph type="subTitle" idx="1"/>
          </p:nvPr>
        </p:nvSpPr>
        <p:spPr/>
        <p:txBody>
          <a:bodyPr/>
          <a:lstStyle/>
          <a:p>
            <a:r>
              <a:rPr lang="en-GB" dirty="0" smtClean="0"/>
              <a:t>SEB SANDFORD</a:t>
            </a:r>
            <a:endParaRPr lang="en-GB" dirty="0"/>
          </a:p>
        </p:txBody>
      </p:sp>
    </p:spTree>
    <p:extLst>
      <p:ext uri="{BB962C8B-B14F-4D97-AF65-F5344CB8AC3E}">
        <p14:creationId xmlns:p14="http://schemas.microsoft.com/office/powerpoint/2010/main" val="26059420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Big Fish!</a:t>
            </a:r>
            <a:endParaRPr lang="en-GB" dirty="0"/>
          </a:p>
        </p:txBody>
      </p:sp>
      <p:sp>
        <p:nvSpPr>
          <p:cNvPr id="5" name="Content Placeholder 4"/>
          <p:cNvSpPr>
            <a:spLocks noGrp="1"/>
          </p:cNvSpPr>
          <p:nvPr>
            <p:ph idx="1"/>
          </p:nvPr>
        </p:nvSpPr>
        <p:spPr/>
        <p:txBody>
          <a:bodyPr/>
          <a:lstStyle/>
          <a:p>
            <a:r>
              <a:rPr lang="en-GB" dirty="0" smtClean="0"/>
              <a:t>I like the design for Big Fish!, because I like the way his tentacles make him punch someone in the face, and the SUPER SWIM MODE thing blew me away with that idea, because all superheroes have powers. So why not do a </a:t>
            </a:r>
            <a:r>
              <a:rPr lang="en-GB" dirty="0"/>
              <a:t>C</a:t>
            </a:r>
            <a:r>
              <a:rPr lang="en-GB" dirty="0" smtClean="0"/>
              <a:t>layfighter character with stronger powers than anyone else in the game.</a:t>
            </a:r>
          </a:p>
          <a:p>
            <a:r>
              <a:rPr lang="en-GB" dirty="0" smtClean="0"/>
              <a:t>Big Fish! is </a:t>
            </a:r>
            <a:r>
              <a:rPr lang="en-GB" dirty="0"/>
              <a:t>going to appeal to under </a:t>
            </a:r>
            <a:r>
              <a:rPr lang="en-GB" dirty="0" smtClean="0"/>
              <a:t>12s, because I like the way he uses his powers, and he’s a superhero fighting for good.</a:t>
            </a:r>
          </a:p>
        </p:txBody>
      </p:sp>
      <p:pic>
        <p:nvPicPr>
          <p:cNvPr id="6" name="Picture 5"/>
          <p:cNvPicPr>
            <a:picLocks noChangeAspect="1"/>
          </p:cNvPicPr>
          <p:nvPr/>
        </p:nvPicPr>
        <p:blipFill>
          <a:blip r:embed="rId2"/>
          <a:stretch>
            <a:fillRect/>
          </a:stretch>
        </p:blipFill>
        <p:spPr>
          <a:xfrm>
            <a:off x="9218612" y="1746071"/>
            <a:ext cx="2554445" cy="3615241"/>
          </a:xfrm>
          <a:prstGeom prst="rect">
            <a:avLst/>
          </a:prstGeom>
        </p:spPr>
      </p:pic>
    </p:spTree>
    <p:extLst>
      <p:ext uri="{BB962C8B-B14F-4D97-AF65-F5344CB8AC3E}">
        <p14:creationId xmlns:p14="http://schemas.microsoft.com/office/powerpoint/2010/main" val="17427092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BIG FISH!</a:t>
            </a:r>
            <a:endParaRPr lang="en-GB" dirty="0"/>
          </a:p>
        </p:txBody>
      </p:sp>
      <p:pic>
        <p:nvPicPr>
          <p:cNvPr id="4" name="Picture 3"/>
          <p:cNvPicPr>
            <a:picLocks noChangeAspect="1"/>
          </p:cNvPicPr>
          <p:nvPr/>
        </p:nvPicPr>
        <p:blipFill>
          <a:blip r:embed="rId2"/>
          <a:stretch>
            <a:fillRect/>
          </a:stretch>
        </p:blipFill>
        <p:spPr>
          <a:xfrm>
            <a:off x="9218612" y="1750316"/>
            <a:ext cx="2554445" cy="3615241"/>
          </a:xfrm>
          <a:prstGeom prst="rect">
            <a:avLst/>
          </a:prstGeom>
        </p:spPr>
      </p:pic>
      <p:sp>
        <p:nvSpPr>
          <p:cNvPr id="6" name="Content Placeholder 5"/>
          <p:cNvSpPr>
            <a:spLocks noGrp="1"/>
          </p:cNvSpPr>
          <p:nvPr>
            <p:ph idx="1"/>
          </p:nvPr>
        </p:nvSpPr>
        <p:spPr/>
        <p:txBody>
          <a:bodyPr>
            <a:normAutofit fontScale="77500" lnSpcReduction="20000"/>
          </a:bodyPr>
          <a:lstStyle/>
          <a:p>
            <a:r>
              <a:rPr lang="en-GB" dirty="0"/>
              <a:t>Still stance – The character walks over to its enemy and is ready to fight. His head is nodding a little fast. He’s standing still. He moves his arms and fins a little fast.</a:t>
            </a:r>
          </a:p>
          <a:p>
            <a:r>
              <a:rPr lang="en-GB" dirty="0"/>
              <a:t>Walking stance – All four tentacles make my character walk. His tentacles push him to make him walk fast.</a:t>
            </a:r>
          </a:p>
          <a:p>
            <a:r>
              <a:rPr lang="en-GB" dirty="0"/>
              <a:t>Low attack – The tentacles will knock off the enemy’s legs like a whip.</a:t>
            </a:r>
          </a:p>
          <a:p>
            <a:r>
              <a:rPr lang="en-GB" dirty="0"/>
              <a:t>High attack – Big Fish uses his fins to punch the enemy in the face. His tentacles will stretch out and kick the enemy’s stomach and make it fall to the ground.</a:t>
            </a:r>
          </a:p>
          <a:p>
            <a:r>
              <a:rPr lang="en-GB" dirty="0"/>
              <a:t>Special attack – Big Fish makes a super swim. He starts to glow before he attacks with the super swim.</a:t>
            </a:r>
          </a:p>
          <a:p>
            <a:r>
              <a:rPr lang="en-GB" dirty="0"/>
              <a:t>Taunt – Big Fish wins the match. He’s better than anyone else in the game.</a:t>
            </a:r>
          </a:p>
          <a:p>
            <a:pPr marL="0" indent="0">
              <a:buNone/>
            </a:pPr>
            <a:r>
              <a:rPr lang="en-GB" dirty="0" smtClean="0"/>
              <a:t>My </a:t>
            </a:r>
            <a:r>
              <a:rPr lang="en-GB" dirty="0"/>
              <a:t>designs allow my attacks. They will work. They are 89% effective when considering the above. The taunt is 11% non-effective, because I couldn’t come up with anything</a:t>
            </a:r>
            <a:r>
              <a:rPr lang="en-GB" dirty="0" smtClean="0"/>
              <a:t>.</a:t>
            </a:r>
            <a:endParaRPr lang="en-GB" dirty="0"/>
          </a:p>
        </p:txBody>
      </p:sp>
    </p:spTree>
    <p:extLst>
      <p:ext uri="{BB962C8B-B14F-4D97-AF65-F5344CB8AC3E}">
        <p14:creationId xmlns:p14="http://schemas.microsoft.com/office/powerpoint/2010/main" val="17366269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Branch the Brave</a:t>
            </a:r>
            <a:endParaRPr lang="en-GB" dirty="0"/>
          </a:p>
        </p:txBody>
      </p:sp>
      <p:sp>
        <p:nvSpPr>
          <p:cNvPr id="5" name="Content Placeholder 4"/>
          <p:cNvSpPr>
            <a:spLocks noGrp="1"/>
          </p:cNvSpPr>
          <p:nvPr>
            <p:ph idx="1"/>
          </p:nvPr>
        </p:nvSpPr>
        <p:spPr/>
        <p:txBody>
          <a:bodyPr/>
          <a:lstStyle/>
          <a:p>
            <a:r>
              <a:rPr lang="en-GB" dirty="0" smtClean="0"/>
              <a:t>I like the design for Branch the Brave, because he inspired me to create a Clayfighter character made out of car + truck parts.</a:t>
            </a:r>
          </a:p>
          <a:p>
            <a:r>
              <a:rPr lang="en-GB" dirty="0" smtClean="0"/>
              <a:t>Branch is going to appeal to under 12s, because he’s made to fight bad guys made out of metal and, you guessed it, another superhero fighting for good.</a:t>
            </a:r>
          </a:p>
          <a:p>
            <a:endParaRPr lang="en-GB" dirty="0"/>
          </a:p>
        </p:txBody>
      </p:sp>
      <p:pic>
        <p:nvPicPr>
          <p:cNvPr id="6" name="Picture 5"/>
          <p:cNvPicPr>
            <a:picLocks noChangeAspect="1"/>
          </p:cNvPicPr>
          <p:nvPr/>
        </p:nvPicPr>
        <p:blipFill>
          <a:blip r:embed="rId2"/>
          <a:stretch>
            <a:fillRect/>
          </a:stretch>
        </p:blipFill>
        <p:spPr>
          <a:xfrm>
            <a:off x="8420793" y="4004721"/>
            <a:ext cx="3424788" cy="2420619"/>
          </a:xfrm>
          <a:prstGeom prst="rect">
            <a:avLst/>
          </a:prstGeom>
        </p:spPr>
      </p:pic>
    </p:spTree>
    <p:extLst>
      <p:ext uri="{BB962C8B-B14F-4D97-AF65-F5344CB8AC3E}">
        <p14:creationId xmlns:p14="http://schemas.microsoft.com/office/powerpoint/2010/main" val="15228671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Branch the Brave</a:t>
            </a:r>
            <a:endParaRPr lang="en-GB" dirty="0"/>
          </a:p>
        </p:txBody>
      </p:sp>
      <p:sp>
        <p:nvSpPr>
          <p:cNvPr id="3" name="Content Placeholder 2"/>
          <p:cNvSpPr>
            <a:spLocks noGrp="1"/>
          </p:cNvSpPr>
          <p:nvPr>
            <p:ph idx="1"/>
          </p:nvPr>
        </p:nvSpPr>
        <p:spPr/>
        <p:txBody>
          <a:bodyPr>
            <a:normAutofit fontScale="77500" lnSpcReduction="20000"/>
          </a:bodyPr>
          <a:lstStyle/>
          <a:p>
            <a:r>
              <a:rPr lang="en-GB" dirty="0"/>
              <a:t>Still stance – He’s walks on over to the enemy and is ready to fight. He’s moving his claws around a little bit and clinking them until he’s ready.</a:t>
            </a:r>
          </a:p>
          <a:p>
            <a:r>
              <a:rPr lang="en-GB" dirty="0"/>
              <a:t>Walking stance – His wheels make Branch move and drive slowly.</a:t>
            </a:r>
          </a:p>
          <a:p>
            <a:r>
              <a:rPr lang="en-GB" dirty="0"/>
              <a:t>Low attack – One of his wheels are let loose and it lets the enemy slip and fall down to the ground.</a:t>
            </a:r>
          </a:p>
          <a:p>
            <a:r>
              <a:rPr lang="en-GB" dirty="0"/>
              <a:t>High attack – His claws make him grab the enemy and spin him/her around, throw them up in the air until it falls and feels dizzy</a:t>
            </a:r>
          </a:p>
          <a:p>
            <a:r>
              <a:rPr lang="en-GB" dirty="0"/>
              <a:t>Special attack – He has super speed, and he drives straight into the enemy and punches it with his claw.</a:t>
            </a:r>
          </a:p>
          <a:p>
            <a:r>
              <a:rPr lang="en-GB" dirty="0"/>
              <a:t>Taunt – Branch the Brave wins the match!!! He’s the mightiest of all machines in the game.</a:t>
            </a:r>
          </a:p>
          <a:p>
            <a:pPr marL="0" indent="0">
              <a:buNone/>
            </a:pPr>
            <a:r>
              <a:rPr lang="en-GB" dirty="0"/>
              <a:t>My designs allow my attacks. They will work. They are 81% effective when considering the above. The taunt is 94% effective, because it was the best I could come up with</a:t>
            </a:r>
            <a:r>
              <a:rPr lang="en-GB" dirty="0" smtClean="0"/>
              <a:t>.</a:t>
            </a:r>
            <a:endParaRPr lang="en-GB" dirty="0"/>
          </a:p>
        </p:txBody>
      </p:sp>
      <p:pic>
        <p:nvPicPr>
          <p:cNvPr id="4" name="Picture 3"/>
          <p:cNvPicPr>
            <a:picLocks noChangeAspect="1"/>
          </p:cNvPicPr>
          <p:nvPr/>
        </p:nvPicPr>
        <p:blipFill>
          <a:blip r:embed="rId2"/>
          <a:stretch>
            <a:fillRect/>
          </a:stretch>
        </p:blipFill>
        <p:spPr>
          <a:xfrm>
            <a:off x="8441528" y="4030704"/>
            <a:ext cx="3426249" cy="2420322"/>
          </a:xfrm>
          <a:prstGeom prst="rect">
            <a:avLst/>
          </a:prstGeom>
        </p:spPr>
      </p:pic>
    </p:spTree>
    <p:extLst>
      <p:ext uri="{BB962C8B-B14F-4D97-AF65-F5344CB8AC3E}">
        <p14:creationId xmlns:p14="http://schemas.microsoft.com/office/powerpoint/2010/main" val="6845719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Lazer </a:t>
            </a:r>
            <a:r>
              <a:rPr lang="en-GB" dirty="0" err="1" smtClean="0"/>
              <a:t>greenman</a:t>
            </a:r>
            <a:endParaRPr lang="en-GB" dirty="0"/>
          </a:p>
        </p:txBody>
      </p:sp>
      <p:sp>
        <p:nvSpPr>
          <p:cNvPr id="6" name="Content Placeholder 5"/>
          <p:cNvSpPr>
            <a:spLocks noGrp="1"/>
          </p:cNvSpPr>
          <p:nvPr>
            <p:ph idx="1"/>
          </p:nvPr>
        </p:nvSpPr>
        <p:spPr>
          <a:xfrm>
            <a:off x="684212" y="872065"/>
            <a:ext cx="8534400" cy="3615267"/>
          </a:xfrm>
        </p:spPr>
        <p:txBody>
          <a:bodyPr/>
          <a:lstStyle/>
          <a:p>
            <a:r>
              <a:rPr lang="en-GB" dirty="0" smtClean="0"/>
              <a:t>I don’t like the design for Lazer Greenman, because I couldn’t come up with more information or characteristics to add to him.</a:t>
            </a:r>
          </a:p>
          <a:p>
            <a:r>
              <a:rPr lang="en-GB" smtClean="0"/>
              <a:t>It wasn’t </a:t>
            </a:r>
            <a:r>
              <a:rPr lang="en-GB" dirty="0" smtClean="0"/>
              <a:t>a hard decision and </a:t>
            </a:r>
            <a:r>
              <a:rPr lang="en-GB" smtClean="0"/>
              <a:t>was easy to </a:t>
            </a:r>
            <a:r>
              <a:rPr lang="en-GB" dirty="0" smtClean="0"/>
              <a:t>not like him, because Lazer doesn’t appeal to me.</a:t>
            </a:r>
          </a:p>
          <a:p>
            <a:r>
              <a:rPr lang="en-GB" dirty="0" smtClean="0"/>
              <a:t>Lazer Greenman, although I disagree, is NOT going to appeal to under 12s, because the gun bullets are going to offend children under that age. The same thing goes for the laser shooting.</a:t>
            </a:r>
          </a:p>
          <a:p>
            <a:r>
              <a:rPr lang="en-GB" dirty="0" smtClean="0"/>
              <a:t>I took the punching idea from Big Fish!, and I copied it to make Lazer better than him. I felt like it was a bad idea to take someone else’s powers and making it 30 times better.</a:t>
            </a:r>
            <a:endParaRPr lang="en-GB" dirty="0"/>
          </a:p>
        </p:txBody>
      </p:sp>
      <p:pic>
        <p:nvPicPr>
          <p:cNvPr id="7" name="Picture 6"/>
          <p:cNvPicPr>
            <a:picLocks noChangeAspect="1"/>
          </p:cNvPicPr>
          <p:nvPr/>
        </p:nvPicPr>
        <p:blipFill>
          <a:blip r:embed="rId2"/>
          <a:stretch>
            <a:fillRect/>
          </a:stretch>
        </p:blipFill>
        <p:spPr>
          <a:xfrm>
            <a:off x="9440654" y="2918164"/>
            <a:ext cx="2554445" cy="3615241"/>
          </a:xfrm>
          <a:prstGeom prst="rect">
            <a:avLst/>
          </a:prstGeom>
        </p:spPr>
      </p:pic>
    </p:spTree>
    <p:extLst>
      <p:ext uri="{BB962C8B-B14F-4D97-AF65-F5344CB8AC3E}">
        <p14:creationId xmlns:p14="http://schemas.microsoft.com/office/powerpoint/2010/main" val="9727453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I’m keeping…</a:t>
            </a:r>
            <a:endParaRPr lang="en-GB" dirty="0"/>
          </a:p>
        </p:txBody>
      </p:sp>
      <p:sp>
        <p:nvSpPr>
          <p:cNvPr id="3" name="Content Placeholder 2"/>
          <p:cNvSpPr>
            <a:spLocks noGrp="1"/>
          </p:cNvSpPr>
          <p:nvPr>
            <p:ph idx="1"/>
          </p:nvPr>
        </p:nvSpPr>
        <p:spPr/>
        <p:txBody>
          <a:bodyPr>
            <a:normAutofit fontScale="92500" lnSpcReduction="20000"/>
          </a:bodyPr>
          <a:lstStyle/>
          <a:p>
            <a:r>
              <a:rPr lang="en-GB" dirty="0" smtClean="0"/>
              <a:t>I’m keeping Big Fish!, and Branch the Brave, because they inspire me to create them, and their powers are better than the ones belonging to superheroes.</a:t>
            </a:r>
          </a:p>
          <a:p>
            <a:r>
              <a:rPr lang="en-GB" dirty="0" smtClean="0"/>
              <a:t>They both have sound effects. Big </a:t>
            </a:r>
            <a:r>
              <a:rPr lang="en-GB" dirty="0" smtClean="0"/>
              <a:t>Fish! has </a:t>
            </a:r>
            <a:r>
              <a:rPr lang="en-GB" dirty="0" smtClean="0"/>
              <a:t>the Chinese warrior sound </a:t>
            </a:r>
            <a:r>
              <a:rPr lang="en-GB" dirty="0" smtClean="0"/>
              <a:t>effects, and </a:t>
            </a:r>
            <a:r>
              <a:rPr lang="en-GB" dirty="0" smtClean="0"/>
              <a:t>Branch the Brave has the monster </a:t>
            </a:r>
            <a:r>
              <a:rPr lang="en-GB" dirty="0" smtClean="0"/>
              <a:t>truck </a:t>
            </a:r>
            <a:r>
              <a:rPr lang="en-GB" dirty="0" smtClean="0"/>
              <a:t>sound effects and says ‘Drop </a:t>
            </a:r>
            <a:r>
              <a:rPr lang="en-GB" dirty="0" smtClean="0"/>
              <a:t>&amp;give </a:t>
            </a:r>
            <a:r>
              <a:rPr lang="en-GB" dirty="0" smtClean="0"/>
              <a:t>me twenty</a:t>
            </a:r>
            <a:r>
              <a:rPr lang="en-GB" dirty="0" smtClean="0"/>
              <a:t>!!!’</a:t>
            </a:r>
          </a:p>
          <a:p>
            <a:pPr marL="0" indent="0">
              <a:buNone/>
            </a:pPr>
            <a:r>
              <a:rPr lang="en-GB" dirty="0" smtClean="0"/>
              <a:t>This hits the brief more, because it’s got</a:t>
            </a:r>
          </a:p>
          <a:p>
            <a:pPr marL="0" indent="0">
              <a:buNone/>
            </a:pPr>
            <a:r>
              <a:rPr lang="en-GB" dirty="0" smtClean="0"/>
              <a:t>more interesting detail of movement. It also</a:t>
            </a:r>
          </a:p>
          <a:p>
            <a:pPr marL="0" indent="0">
              <a:buNone/>
            </a:pPr>
            <a:r>
              <a:rPr lang="en-GB" dirty="0" smtClean="0"/>
              <a:t>tells me that Big Fish’s moves are child</a:t>
            </a:r>
          </a:p>
          <a:p>
            <a:pPr marL="0" indent="0">
              <a:buNone/>
            </a:pPr>
            <a:r>
              <a:rPr lang="en-GB" dirty="0" smtClean="0"/>
              <a:t>Friendly and the same thing goes for</a:t>
            </a:r>
          </a:p>
          <a:p>
            <a:pPr marL="0" indent="0">
              <a:buNone/>
            </a:pPr>
            <a:r>
              <a:rPr lang="en-GB" dirty="0" smtClean="0"/>
              <a:t>Branch.</a:t>
            </a:r>
            <a:endParaRPr lang="en-GB" dirty="0" smtClean="0"/>
          </a:p>
        </p:txBody>
      </p:sp>
      <p:pic>
        <p:nvPicPr>
          <p:cNvPr id="4" name="Picture 3"/>
          <p:cNvPicPr>
            <a:picLocks noChangeAspect="1"/>
          </p:cNvPicPr>
          <p:nvPr/>
        </p:nvPicPr>
        <p:blipFill>
          <a:blip r:embed="rId2"/>
          <a:stretch>
            <a:fillRect/>
          </a:stretch>
        </p:blipFill>
        <p:spPr>
          <a:xfrm>
            <a:off x="5857868" y="2793473"/>
            <a:ext cx="2554445" cy="3615241"/>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3"/>
          <a:stretch>
            <a:fillRect/>
          </a:stretch>
        </p:blipFill>
        <p:spPr>
          <a:xfrm>
            <a:off x="8688868" y="3340473"/>
            <a:ext cx="3247026" cy="229371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849105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Swot Analysis</a:t>
            </a:r>
            <a:endParaRPr lang="en-GB" dirty="0"/>
          </a:p>
        </p:txBody>
      </p:sp>
      <p:sp>
        <p:nvSpPr>
          <p:cNvPr id="4" name="Content Placeholder 2"/>
          <p:cNvSpPr>
            <a:spLocks noGrp="1"/>
          </p:cNvSpPr>
          <p:nvPr>
            <p:ph idx="1"/>
          </p:nvPr>
        </p:nvSpPr>
        <p:spPr>
          <a:xfrm>
            <a:off x="684212" y="685800"/>
            <a:ext cx="8534400" cy="3615267"/>
          </a:xfrm>
        </p:spPr>
        <p:txBody>
          <a:bodyPr/>
          <a:lstStyle/>
          <a:p>
            <a:pPr marL="0" indent="0">
              <a:buNone/>
            </a:pPr>
            <a:endParaRPr lang="en-GB" dirty="0"/>
          </a:p>
        </p:txBody>
      </p:sp>
      <p:pic>
        <p:nvPicPr>
          <p:cNvPr id="5" name="Picture 4"/>
          <p:cNvPicPr>
            <a:picLocks noChangeAspect="1"/>
          </p:cNvPicPr>
          <p:nvPr/>
        </p:nvPicPr>
        <p:blipFill rotWithShape="1">
          <a:blip r:embed="rId2"/>
          <a:srcRect l="33763" t="16157" r="34673" b="7424"/>
          <a:stretch/>
        </p:blipFill>
        <p:spPr>
          <a:xfrm>
            <a:off x="6145673" y="197727"/>
            <a:ext cx="4752312" cy="6472019"/>
          </a:xfrm>
          <a:prstGeom prst="rect">
            <a:avLst/>
          </a:prstGeom>
        </p:spPr>
      </p:pic>
    </p:spTree>
    <p:extLst>
      <p:ext uri="{BB962C8B-B14F-4D97-AF65-F5344CB8AC3E}">
        <p14:creationId xmlns:p14="http://schemas.microsoft.com/office/powerpoint/2010/main" val="8479592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End…</a:t>
            </a:r>
            <a:endParaRPr lang="en-GB" dirty="0"/>
          </a:p>
        </p:txBody>
      </p:sp>
    </p:spTree>
    <p:extLst>
      <p:ext uri="{BB962C8B-B14F-4D97-AF65-F5344CB8AC3E}">
        <p14:creationId xmlns:p14="http://schemas.microsoft.com/office/powerpoint/2010/main" val="3919611089"/>
      </p:ext>
    </p:extLst>
  </p:cSld>
  <p:clrMapOvr>
    <a:masterClrMapping/>
  </p:clrMapOvr>
  <p:timing>
    <p:tnLst>
      <p:par>
        <p:cTn id="1" dur="indefinite" restart="never" nodeType="tmRoot"/>
      </p:par>
    </p:tnLst>
  </p:timing>
</p:sld>
</file>

<file path=ppt/theme/theme1.xml><?xml version="1.0" encoding="utf-8"?>
<a:theme xmlns:a="http://schemas.openxmlformats.org/drawingml/2006/main" name="Slice">
  <a:themeElements>
    <a:clrScheme name="Slice">
      <a:dk1>
        <a:sysClr val="windowText" lastClr="000000"/>
      </a:dk1>
      <a:lt1>
        <a:sysClr val="window" lastClr="FFFFFF"/>
      </a:lt1>
      <a:dk2>
        <a:srgbClr val="D06F1E"/>
      </a:dk2>
      <a:lt2>
        <a:srgbClr val="F0BE21"/>
      </a:lt2>
      <a:accent1>
        <a:srgbClr val="760603"/>
      </a:accent1>
      <a:accent2>
        <a:srgbClr val="9F761A"/>
      </a:accent2>
      <a:accent3>
        <a:srgbClr val="92A200"/>
      </a:accent3>
      <a:accent4>
        <a:srgbClr val="4AA157"/>
      </a:accent4>
      <a:accent5>
        <a:srgbClr val="46788D"/>
      </a:accent5>
      <a:accent6>
        <a:srgbClr val="A848A8"/>
      </a:accent6>
      <a:hlink>
        <a:srgbClr val="460402"/>
      </a:hlink>
      <a:folHlink>
        <a:srgbClr val="991111"/>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162000"/>
                <a:satMod val="200000"/>
                <a:lumMod val="124000"/>
              </a:schemeClr>
            </a:gs>
            <a:gs pos="100000">
              <a:schemeClr val="phClr">
                <a:shade val="96000"/>
                <a:hueMod val="88000"/>
                <a:satMod val="220000"/>
                <a:lumMod val="82000"/>
              </a:schemeClr>
            </a:gs>
          </a:gsLst>
          <a:lin ang="6120000" scaled="1"/>
        </a:gradFill>
        <a:gradFill rotWithShape="1">
          <a:gsLst>
            <a:gs pos="0">
              <a:schemeClr val="phClr">
                <a:tint val="97000"/>
                <a:hueMod val="142000"/>
                <a:satMod val="200000"/>
                <a:lumMod val="118000"/>
              </a:schemeClr>
            </a:gs>
            <a:gs pos="100000">
              <a:schemeClr val="phClr">
                <a:shade val="92000"/>
                <a:hueMod val="22000"/>
                <a:satMod val="220000"/>
                <a:lumMod val="62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282EB108-EDE6-4B8E-957B-D4A69BF580EA}"/>
    </a:ext>
  </a:extLst>
</a:theme>
</file>

<file path=docProps/app.xml><?xml version="1.0" encoding="utf-8"?>
<Properties xmlns="http://schemas.openxmlformats.org/officeDocument/2006/extended-properties" xmlns:vt="http://schemas.openxmlformats.org/officeDocument/2006/docPropsVTypes">
  <Template>Slice</Template>
  <TotalTime>62</TotalTime>
  <Words>749</Words>
  <Application>Microsoft Office PowerPoint</Application>
  <PresentationFormat>Widescreen</PresentationFormat>
  <Paragraphs>39</Paragraphs>
  <Slides>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Century Gothic</vt:lpstr>
      <vt:lpstr>Wingdings 3</vt:lpstr>
      <vt:lpstr>Slice</vt:lpstr>
      <vt:lpstr>My Clayfighter characters</vt:lpstr>
      <vt:lpstr>Big Fish!</vt:lpstr>
      <vt:lpstr>BIG FISH!</vt:lpstr>
      <vt:lpstr>Branch the Brave</vt:lpstr>
      <vt:lpstr>Branch the Brave</vt:lpstr>
      <vt:lpstr>Lazer greenman</vt:lpstr>
      <vt:lpstr>What I’m keeping…</vt:lpstr>
      <vt:lpstr>Swot Analysis</vt:lpstr>
      <vt:lpstr>The End…</vt:lpstr>
    </vt:vector>
  </TitlesOfParts>
  <Company>Wiltshire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My Clayfighter characters</dc:title>
  <dc:creator>Sebastian Sandford</dc:creator>
  <cp:lastModifiedBy>Sebastian Sandford</cp:lastModifiedBy>
  <cp:revision>24</cp:revision>
  <dcterms:created xsi:type="dcterms:W3CDTF">2016-10-13T13:11:33Z</dcterms:created>
  <dcterms:modified xsi:type="dcterms:W3CDTF">2016-10-14T14:26:04Z</dcterms:modified>
</cp:coreProperties>
</file>