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0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4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50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99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6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7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8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4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7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9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4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3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5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26C6-8ECB-46E9-8F05-2436967EFEBC}" type="datetimeFigureOut">
              <a:rPr lang="en-GB" smtClean="0"/>
              <a:t>28/02/2017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277E02-3C80-47A0-9839-E5A6D5CF8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4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Weebly Instruction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Seb</a:t>
            </a:r>
            <a:r>
              <a:rPr lang="en-GB" dirty="0" smtClean="0"/>
              <a:t> Sandford</a:t>
            </a:r>
          </a:p>
          <a:p>
            <a:r>
              <a:rPr lang="en-GB" dirty="0" smtClean="0"/>
              <a:t>Movies for Life</a:t>
            </a:r>
            <a:endParaRPr lang="en-GB" dirty="0"/>
          </a:p>
          <a:p>
            <a:r>
              <a:rPr lang="en-GB" dirty="0" smtClean="0"/>
              <a:t>Wiltshire College</a:t>
            </a:r>
          </a:p>
        </p:txBody>
      </p:sp>
    </p:spTree>
    <p:extLst>
      <p:ext uri="{BB962C8B-B14F-4D97-AF65-F5344CB8AC3E}">
        <p14:creationId xmlns:p14="http://schemas.microsoft.com/office/powerpoint/2010/main" val="318535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Visit weebly.com. If you don’t have an account, create one by pressing ‘Sign Up’.</a:t>
            </a:r>
            <a:endParaRPr lang="en-GB" dirty="0"/>
          </a:p>
          <a:p>
            <a:r>
              <a:rPr lang="en-GB" dirty="0" smtClean="0"/>
              <a:t>If you have one, sign in with your username and password.</a:t>
            </a:r>
          </a:p>
          <a:p>
            <a:r>
              <a:rPr lang="en-GB" dirty="0" smtClean="0"/>
              <a:t>Make sure your account is appropriate like ‘Movies for Life’ as long as it’s not offensive to some viewers.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30" t="2569" r="581" b="3618"/>
          <a:stretch/>
        </p:blipFill>
        <p:spPr>
          <a:xfrm>
            <a:off x="3843866" y="4122737"/>
            <a:ext cx="4442370" cy="21891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564582" y="2502131"/>
            <a:ext cx="1138843" cy="179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556" y="3175462"/>
            <a:ext cx="2884517" cy="112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 a template, and make sure that you like it.</a:t>
            </a:r>
          </a:p>
          <a:p>
            <a:r>
              <a:rPr lang="en-GB" dirty="0" smtClean="0"/>
              <a:t>Make sure it is appropriate for viewers.</a:t>
            </a:r>
          </a:p>
          <a:p>
            <a:r>
              <a:rPr lang="en-GB" dirty="0" smtClean="0"/>
              <a:t>Reflect back on the work you’ve done throughout the last few lessons.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47" t="2567" r="93" b="3690"/>
          <a:stretch/>
        </p:blipFill>
        <p:spPr>
          <a:xfrm>
            <a:off x="3158067" y="3438034"/>
            <a:ext cx="5833533" cy="30908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37607" y="3438034"/>
            <a:ext cx="1662546" cy="80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00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perfect title for your website that suits you.</a:t>
            </a:r>
          </a:p>
          <a:p>
            <a:r>
              <a:rPr lang="en-GB" dirty="0" smtClean="0"/>
              <a:t>Set up a few units and pages to start off your personal Weebly website. It must include a set of backgrounds, banners, and an ‘about me’ page for each of your following units (make sure they’re appropriate).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663" t="21765" r="37982" b="10488"/>
          <a:stretch/>
        </p:blipFill>
        <p:spPr>
          <a:xfrm>
            <a:off x="3375120" y="3549535"/>
            <a:ext cx="827277" cy="29435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998422" y="3483033"/>
            <a:ext cx="118872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57105" y="3483033"/>
            <a:ext cx="1330037" cy="1803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98422" y="3483033"/>
            <a:ext cx="1188720" cy="244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6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sure you add the content on the side of your window tab (</a:t>
            </a:r>
            <a:r>
              <a:rPr lang="en-GB" dirty="0" err="1" smtClean="0"/>
              <a:t>eg</a:t>
            </a:r>
            <a:r>
              <a:rPr lang="en-GB" dirty="0" smtClean="0"/>
              <a:t>. image, title, text etc.) and drag one of them down to wherever you want to put them on each of your pages.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48" t="8309" r="44008" b="3829"/>
          <a:stretch/>
        </p:blipFill>
        <p:spPr>
          <a:xfrm>
            <a:off x="1347877" y="3172087"/>
            <a:ext cx="819265" cy="3398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008" t="34318" r="2192" b="46942"/>
          <a:stretch/>
        </p:blipFill>
        <p:spPr>
          <a:xfrm>
            <a:off x="2370667" y="3327399"/>
            <a:ext cx="7418452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4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best way to save your work on your appropriate website is by clicking the ‘publish’ button, and all your work so far is saved.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71" t="7571" r="-64" b="8814"/>
          <a:stretch/>
        </p:blipFill>
        <p:spPr>
          <a:xfrm>
            <a:off x="2573867" y="3234268"/>
            <a:ext cx="5833533" cy="31326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59467" y="2751667"/>
            <a:ext cx="6383866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63533" y="2751667"/>
            <a:ext cx="1329267" cy="1261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381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232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Weebly Instruction Manual</vt:lpstr>
      <vt:lpstr>Step 1</vt:lpstr>
      <vt:lpstr>Step 2</vt:lpstr>
      <vt:lpstr>Step 3</vt:lpstr>
      <vt:lpstr>Step 4</vt:lpstr>
      <vt:lpstr>Step 5</vt:lpstr>
    </vt:vector>
  </TitlesOfParts>
  <Company>Wiltshire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Weebly Instruction Manual</dc:title>
  <dc:creator>Sebastian Sandford</dc:creator>
  <cp:lastModifiedBy>Sebastian Sandford</cp:lastModifiedBy>
  <cp:revision>9</cp:revision>
  <dcterms:created xsi:type="dcterms:W3CDTF">2017-02-28T14:44:00Z</dcterms:created>
  <dcterms:modified xsi:type="dcterms:W3CDTF">2017-02-28T15:22:16Z</dcterms:modified>
</cp:coreProperties>
</file>